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17" r:id="rId2"/>
    <p:sldId id="414" r:id="rId3"/>
    <p:sldId id="411" r:id="rId4"/>
    <p:sldId id="412" r:id="rId5"/>
    <p:sldId id="355" r:id="rId6"/>
    <p:sldId id="347" r:id="rId7"/>
    <p:sldId id="363" r:id="rId8"/>
    <p:sldId id="398" r:id="rId9"/>
    <p:sldId id="400" r:id="rId10"/>
    <p:sldId id="403" r:id="rId11"/>
    <p:sldId id="402" r:id="rId12"/>
    <p:sldId id="410" r:id="rId13"/>
    <p:sldId id="421" r:id="rId14"/>
    <p:sldId id="404" r:id="rId15"/>
    <p:sldId id="405" r:id="rId16"/>
    <p:sldId id="407" r:id="rId17"/>
    <p:sldId id="408" r:id="rId18"/>
    <p:sldId id="409" r:id="rId19"/>
    <p:sldId id="420" r:id="rId20"/>
    <p:sldId id="415" r:id="rId21"/>
    <p:sldId id="418" r:id="rId22"/>
    <p:sldId id="419" r:id="rId23"/>
    <p:sldId id="41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3E2F152-55D4-4053-9A4A-1E403AE032E0}">
          <p14:sldIdLst>
            <p14:sldId id="417"/>
            <p14:sldId id="414"/>
            <p14:sldId id="411"/>
            <p14:sldId id="412"/>
            <p14:sldId id="355"/>
            <p14:sldId id="347"/>
            <p14:sldId id="363"/>
            <p14:sldId id="398"/>
            <p14:sldId id="400"/>
            <p14:sldId id="403"/>
            <p14:sldId id="402"/>
            <p14:sldId id="410"/>
            <p14:sldId id="421"/>
            <p14:sldId id="404"/>
            <p14:sldId id="405"/>
            <p14:sldId id="407"/>
            <p14:sldId id="408"/>
            <p14:sldId id="409"/>
            <p14:sldId id="420"/>
            <p14:sldId id="415"/>
            <p14:sldId id="418"/>
            <p14:sldId id="419"/>
            <p14:sldId id="4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54" autoAdjust="0"/>
  </p:normalViewPr>
  <p:slideViewPr>
    <p:cSldViewPr>
      <p:cViewPr varScale="1">
        <p:scale>
          <a:sx n="67" d="100"/>
          <a:sy n="67" d="100"/>
        </p:scale>
        <p:origin x="48" y="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EA1A6-FDFF-462E-BD0A-9DD869319BD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4224F-1E8F-4D66-AA47-190249BED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32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0693E-1895-43BE-9CCF-DE4AF7FFA6D2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3DEA4-3B32-4562-A38B-6B3726FA5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23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2064-C074-4F45-B70B-9BD1F81CED9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EF76-8023-4401-943F-2D213B1A8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5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2064-C074-4F45-B70B-9BD1F81CED9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EF76-8023-4401-943F-2D213B1A8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2064-C074-4F45-B70B-9BD1F81CED9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EF76-8023-4401-943F-2D213B1A8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9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2064-C074-4F45-B70B-9BD1F81CED9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EF76-8023-4401-943F-2D213B1A8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6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2064-C074-4F45-B70B-9BD1F81CED9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EF76-8023-4401-943F-2D213B1A8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2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2064-C074-4F45-B70B-9BD1F81CED9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EF76-8023-4401-943F-2D213B1A8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2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2064-C074-4F45-B70B-9BD1F81CED9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EF76-8023-4401-943F-2D213B1A8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2064-C074-4F45-B70B-9BD1F81CED9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EF76-8023-4401-943F-2D213B1A8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2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2064-C074-4F45-B70B-9BD1F81CED9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EF76-8023-4401-943F-2D213B1A8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7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2064-C074-4F45-B70B-9BD1F81CED9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EF76-8023-4401-943F-2D213B1A8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3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2064-C074-4F45-B70B-9BD1F81CED9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EF76-8023-4401-943F-2D213B1A8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4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92064-C074-4F45-B70B-9BD1F81CED9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DEF76-8023-4401-943F-2D213B1A8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7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ahUKEwjX4ZWou8rKAhVR5mMKHRacBnMQjRwIBw&amp;url=http://www.historyplace.com/speeches/garrison.htm&amp;psig=AFQjCNHD3KpkImH-yeaZoZeZGxgz-8qbUA&amp;ust=145400028431991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uact=8&amp;ved=0ahUKEwizkf_urcrKAhUK_WMKHeNUAlUQjRwIBw&amp;url=http://thefbomb.org/2015/01/lost-women-of-history-maria-stewart-the-first-black-feminist-abolitionist-in-america/&amp;psig=AFQjCNGM_hG_BRY6QkkrsqkjtfR78s0lpw&amp;ust=1453996679255129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Jackson Legacy </a:t>
            </a:r>
            <a:r>
              <a:rPr lang="en-US" dirty="0" err="1" smtClean="0">
                <a:solidFill>
                  <a:srgbClr val="FFFF00"/>
                </a:solidFill>
              </a:rPr>
              <a:t>Bellwork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you decide about whether or not Jackson should be removed from the $20?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Answers Vary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one fact/piece of information that supported your decision?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Answers Vary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62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Abolition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Many </a:t>
            </a:r>
            <a:r>
              <a:rPr lang="en-US" dirty="0" smtClean="0">
                <a:solidFill>
                  <a:srgbClr val="FFFF00"/>
                </a:solidFill>
              </a:rPr>
              <a:t>Black abolitionist wanted immediate abolition AND immediate Civil/Political equality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Some encouraging violent revolution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Some Black abolitionist also supported recolonization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Believing the racism created by slavery could never be overcome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5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image?id=62283&amp;rendTypeId=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"/>
            <a:ext cx="7175372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51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Abolition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143000"/>
            <a:ext cx="5437841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William Lloyd Garrison helped popularize the idea that slavery was immoral </a:t>
            </a:r>
            <a:r>
              <a:rPr lang="en-US" dirty="0" smtClean="0">
                <a:solidFill>
                  <a:schemeClr val="bg1"/>
                </a:solidFill>
              </a:rPr>
              <a:t>as well as other more radical ideas 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Lloyd Garrison published a paper called “The Liberator”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He organized nationwide speaking tours, founded abolition leagues, and ran for president from an Anti-Slavery party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historyplace.com/speeches/speechgfx/garrison-new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241" y="1143000"/>
            <a:ext cx="328705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83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upload.wikimedia.org/wikipedia/commons/b/bf/1850_Liberator_HammattBillings_desig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17638"/>
            <a:ext cx="9494211" cy="391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Abolition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Important Black abolitionist included: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Fredrick Douglas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David Walker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Maria Stewart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Sojourner Truth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26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Fredrick </a:t>
            </a:r>
            <a:r>
              <a:rPr lang="en-US" dirty="0" smtClean="0">
                <a:solidFill>
                  <a:schemeClr val="bg1"/>
                </a:solidFill>
              </a:rPr>
              <a:t>Douglas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 descr="417px-Frederick_Douglass_portra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945671"/>
            <a:ext cx="4114800" cy="5910708"/>
          </a:xfrm>
          <a:prstGeom prst="ellipse">
            <a:avLst/>
          </a:prstGeom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0197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Maria </a:t>
            </a:r>
            <a:r>
              <a:rPr lang="en-US" dirty="0" smtClean="0">
                <a:solidFill>
                  <a:schemeClr val="bg1"/>
                </a:solidFill>
              </a:rPr>
              <a:t>Stewart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princeamongslaves.org/imagecache/293/293/1:1/E/ayat-upf-dih.tv.s3.amazonaws.com/files/2011/02/17/MariaStewart_wiki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00783"/>
            <a:ext cx="54864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68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303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Sojourner Truth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914400"/>
            <a:ext cx="3505200" cy="606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7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Abolition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Literature played a huge role </a:t>
            </a:r>
            <a:r>
              <a:rPr lang="en-US" dirty="0" smtClean="0">
                <a:solidFill>
                  <a:schemeClr val="bg2"/>
                </a:solidFill>
              </a:rPr>
              <a:t>in the growth of Abolitionism 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Novels</a:t>
            </a:r>
            <a:r>
              <a:rPr lang="en-US" dirty="0" smtClean="0">
                <a:solidFill>
                  <a:schemeClr val="bg2"/>
                </a:solidFill>
              </a:rPr>
              <a:t> about slavery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r>
              <a:rPr lang="en-US" dirty="0" smtClean="0">
                <a:solidFill>
                  <a:schemeClr val="bg2"/>
                </a:solidFill>
              </a:rPr>
              <a:t> more importantly </a:t>
            </a:r>
            <a:r>
              <a:rPr lang="en-US" dirty="0" smtClean="0">
                <a:solidFill>
                  <a:srgbClr val="FFFF00"/>
                </a:solidFill>
              </a:rPr>
              <a:t>slave narratives brought attention to the realities of slavery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Uncle Tom’s Cabin became one of the most widely read books in Northern States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7" descr="thumbnailCA2RAL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1695">
            <a:off x="6398338" y="3738611"/>
            <a:ext cx="2347995" cy="2828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19200"/>
            <a:ext cx="3137486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89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the abolition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33400"/>
            <a:ext cx="10032024" cy="543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Objective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WWBAT: Introduce the background of the Abolition Movement and begin researching Black Abolition leaders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9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Abolition </a:t>
            </a:r>
            <a:r>
              <a:rPr lang="en-US" dirty="0" err="1" smtClean="0">
                <a:solidFill>
                  <a:srgbClr val="FFFF00"/>
                </a:solidFill>
              </a:rPr>
              <a:t>Bellwork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was a major difference between white and black abolitionists?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White Abolitionist=Gradual Abolition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Black Abolitionist=Immediate Abolition and equal civil rights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were the impacts of Novels and Slave narratives in the Abolition Movement?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Show people the realities of Slavery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08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Objective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WWBAT: Grade the Presidency of Andrew Jackson and continue researching Black Abolitionists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8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ONCE YOU FINISH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When you finish up: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Pick ONE of the five people you researched and print out a picture of this person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Print to 207HP600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You will then tape the picture to the front board and the inspirational/interesting fact you found about this person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12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Objective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WWBAT: Go to the lab to continue gathering info on black abolitionist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4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Interactive Notebook Setup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11/15/2018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Background on Abolition Movement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will be one page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42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2032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73968" y="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Abolition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Abolition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</a:t>
            </a:r>
            <a:r>
              <a:rPr lang="en-US" dirty="0" smtClean="0">
                <a:solidFill>
                  <a:schemeClr val="bg1"/>
                </a:solidFill>
              </a:rPr>
              <a:t>et’s look at a definition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Abolitionism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>
                <a:solidFill>
                  <a:srgbClr val="FFFF00"/>
                </a:solidFill>
              </a:rPr>
              <a:t>The movement to end the slave trade and emancipate slaves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An abolitionist is:</a:t>
            </a:r>
          </a:p>
          <a:p>
            <a:r>
              <a:rPr lang="en-US" dirty="0">
                <a:solidFill>
                  <a:schemeClr val="bg1"/>
                </a:solidFill>
              </a:rPr>
              <a:t>a person who favors the abolition of a practice slavery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1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Abolition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Many</a:t>
            </a:r>
            <a:r>
              <a:rPr lang="en-US" dirty="0" smtClean="0">
                <a:solidFill>
                  <a:schemeClr val="bg1"/>
                </a:solidFill>
              </a:rPr>
              <a:t> of the </a:t>
            </a:r>
            <a:r>
              <a:rPr lang="en-US" dirty="0" smtClean="0">
                <a:solidFill>
                  <a:srgbClr val="FFFF00"/>
                </a:solidFill>
              </a:rPr>
              <a:t>leaders of the women’s rights movements came out of the abolitionist movement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Likewise many of the leaders of the abolitionist movement would also be prominent members of the women’s rights movement </a:t>
            </a:r>
          </a:p>
        </p:txBody>
      </p:sp>
    </p:spTree>
    <p:extLst>
      <p:ext uri="{BB962C8B-B14F-4D97-AF65-F5344CB8AC3E}">
        <p14:creationId xmlns:p14="http://schemas.microsoft.com/office/powerpoint/2010/main" val="306813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gilderlehrman.org/sites/default/files/imagecache/inline-3col-full/content-images/00_sl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4144"/>
            <a:ext cx="8321134" cy="583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85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Abolition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“Political </a:t>
            </a:r>
            <a:r>
              <a:rPr lang="en-US" altLang="en-US" dirty="0" smtClean="0">
                <a:solidFill>
                  <a:srgbClr val="FFFF00"/>
                </a:solidFill>
              </a:rPr>
              <a:t>Abolitionism” </a:t>
            </a:r>
            <a:r>
              <a:rPr lang="en-US" altLang="en-US" dirty="0" smtClean="0">
                <a:solidFill>
                  <a:schemeClr val="bg1"/>
                </a:solidFill>
              </a:rPr>
              <a:t>was </a:t>
            </a:r>
            <a:r>
              <a:rPr lang="en-US" altLang="en-US" dirty="0">
                <a:solidFill>
                  <a:schemeClr val="bg1"/>
                </a:solidFill>
              </a:rPr>
              <a:t>not so much </a:t>
            </a:r>
            <a:r>
              <a:rPr lang="en-US" altLang="en-US" dirty="0">
                <a:solidFill>
                  <a:srgbClr val="FFFF00"/>
                </a:solidFill>
              </a:rPr>
              <a:t>opposed</a:t>
            </a:r>
            <a:r>
              <a:rPr lang="en-US" altLang="en-US" dirty="0">
                <a:solidFill>
                  <a:schemeClr val="bg1"/>
                </a:solidFill>
              </a:rPr>
              <a:t> to </a:t>
            </a:r>
            <a:r>
              <a:rPr lang="en-US" altLang="en-US" dirty="0">
                <a:solidFill>
                  <a:srgbClr val="FFFF00"/>
                </a:solidFill>
              </a:rPr>
              <a:t>slavery</a:t>
            </a:r>
            <a:r>
              <a:rPr lang="en-US" altLang="en-US" dirty="0">
                <a:solidFill>
                  <a:schemeClr val="bg1"/>
                </a:solidFill>
              </a:rPr>
              <a:t> on moral grounds, </a:t>
            </a:r>
            <a:r>
              <a:rPr lang="en-US" altLang="en-US" dirty="0" smtClean="0">
                <a:solidFill>
                  <a:srgbClr val="FFFF00"/>
                </a:solidFill>
              </a:rPr>
              <a:t>because</a:t>
            </a:r>
            <a:r>
              <a:rPr lang="en-US" altLang="en-US" dirty="0" smtClean="0">
                <a:solidFill>
                  <a:schemeClr val="bg1"/>
                </a:solidFill>
              </a:rPr>
              <a:t> the slave </a:t>
            </a:r>
            <a:r>
              <a:rPr lang="en-US" altLang="en-US" dirty="0">
                <a:solidFill>
                  <a:schemeClr val="bg1"/>
                </a:solidFill>
              </a:rPr>
              <a:t>state voting bloc and </a:t>
            </a:r>
            <a:r>
              <a:rPr lang="en-US" altLang="en-US" dirty="0">
                <a:solidFill>
                  <a:srgbClr val="FFFF00"/>
                </a:solidFill>
              </a:rPr>
              <a:t>3/5’s Compromise </a:t>
            </a:r>
            <a:r>
              <a:rPr lang="en-US" altLang="en-US" dirty="0" smtClean="0">
                <a:solidFill>
                  <a:srgbClr val="FFFF00"/>
                </a:solidFill>
              </a:rPr>
              <a:t>gave South so much political power</a:t>
            </a: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Focused on stopping the spread of </a:t>
            </a:r>
            <a:r>
              <a:rPr lang="en-US" altLang="en-US" dirty="0" smtClean="0">
                <a:solidFill>
                  <a:schemeClr val="bg1"/>
                </a:solidFill>
              </a:rPr>
              <a:t>slavery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bg1"/>
                </a:solidFill>
              </a:rPr>
              <a:t>The </a:t>
            </a:r>
            <a:r>
              <a:rPr lang="en-US" altLang="en-US" dirty="0" smtClean="0">
                <a:solidFill>
                  <a:srgbClr val="FFFF00"/>
                </a:solidFill>
              </a:rPr>
              <a:t>South felt </a:t>
            </a:r>
            <a:r>
              <a:rPr lang="en-US" altLang="en-US" dirty="0" smtClean="0">
                <a:solidFill>
                  <a:schemeClr val="bg1"/>
                </a:solidFill>
              </a:rPr>
              <a:t>that </a:t>
            </a:r>
            <a:r>
              <a:rPr lang="en-US" altLang="en-US" dirty="0" smtClean="0">
                <a:solidFill>
                  <a:srgbClr val="FFFF00"/>
                </a:solidFill>
              </a:rPr>
              <a:t>without slavery it </a:t>
            </a:r>
            <a:r>
              <a:rPr lang="en-US" altLang="en-US" dirty="0">
                <a:solidFill>
                  <a:srgbClr val="FFFF00"/>
                </a:solidFill>
              </a:rPr>
              <a:t>would become a political minority</a:t>
            </a:r>
            <a:r>
              <a:rPr lang="en-US" altLang="en-US" dirty="0">
                <a:solidFill>
                  <a:schemeClr val="bg1"/>
                </a:solidFill>
              </a:rPr>
              <a:t>, and as such, subject to the whim of Northern will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03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Abolition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Abolition for moral reasons was not common at the beginning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Many</a:t>
            </a:r>
            <a:r>
              <a:rPr lang="en-US" dirty="0" smtClean="0">
                <a:solidFill>
                  <a:srgbClr val="FFFF00"/>
                </a:solidFill>
              </a:rPr>
              <a:t> early WHITE Abolitionist supported gradual abolition and recolonization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These people still believed in white superiority even if they opposed slavery  </a:t>
            </a:r>
          </a:p>
        </p:txBody>
      </p:sp>
    </p:spTree>
    <p:extLst>
      <p:ext uri="{BB962C8B-B14F-4D97-AF65-F5344CB8AC3E}">
        <p14:creationId xmlns:p14="http://schemas.microsoft.com/office/powerpoint/2010/main" val="28587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8979</TotalTime>
  <Words>483</Words>
  <Application>Microsoft Office PowerPoint</Application>
  <PresentationFormat>On-screen Show (4:3)</PresentationFormat>
  <Paragraphs>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Jackson Legacy Bellwork</vt:lpstr>
      <vt:lpstr>Objective</vt:lpstr>
      <vt:lpstr>Interactive Notebook Setup</vt:lpstr>
      <vt:lpstr>PowerPoint Presentation</vt:lpstr>
      <vt:lpstr>Abolition</vt:lpstr>
      <vt:lpstr>Abolition</vt:lpstr>
      <vt:lpstr>PowerPoint Presentation</vt:lpstr>
      <vt:lpstr>Abolition</vt:lpstr>
      <vt:lpstr>Abolition</vt:lpstr>
      <vt:lpstr>Abolition</vt:lpstr>
      <vt:lpstr>PowerPoint Presentation</vt:lpstr>
      <vt:lpstr>Abolition</vt:lpstr>
      <vt:lpstr>PowerPoint Presentation</vt:lpstr>
      <vt:lpstr>Abolition</vt:lpstr>
      <vt:lpstr>Fredrick Douglas</vt:lpstr>
      <vt:lpstr>Maria Stewart</vt:lpstr>
      <vt:lpstr>Sojourner Truth  </vt:lpstr>
      <vt:lpstr>Abolition</vt:lpstr>
      <vt:lpstr>PowerPoint Presentation</vt:lpstr>
      <vt:lpstr>Abolition Bellwork</vt:lpstr>
      <vt:lpstr>Objective</vt:lpstr>
      <vt:lpstr>ONCE YOU FINISH</vt:lpstr>
      <vt:lpstr>Objective</vt:lpstr>
    </vt:vector>
  </TitlesOfParts>
  <Company>Tucson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Pfannenstiel, Andrew</dc:creator>
  <cp:lastModifiedBy>Pfannenstiel, Andrew</cp:lastModifiedBy>
  <cp:revision>183</cp:revision>
  <cp:lastPrinted>2015-01-20T19:41:31Z</cp:lastPrinted>
  <dcterms:created xsi:type="dcterms:W3CDTF">2014-02-26T20:09:59Z</dcterms:created>
  <dcterms:modified xsi:type="dcterms:W3CDTF">2018-11-15T17:00:09Z</dcterms:modified>
</cp:coreProperties>
</file>