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9" r:id="rId2"/>
    <p:sldId id="320" r:id="rId3"/>
    <p:sldId id="385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3886" autoAdjust="0"/>
  </p:normalViewPr>
  <p:slideViewPr>
    <p:cSldViewPr>
      <p:cViewPr varScale="1">
        <p:scale>
          <a:sx n="107" d="100"/>
          <a:sy n="107" d="100"/>
        </p:scale>
        <p:origin x="11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92903-AE65-43C4-AE09-E2D69441955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0CD3-D6B0-4ACF-93A7-91D90874C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08A0-4B99-4CE2-B8F0-9CE4E5258B4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A93A-2590-4395-BD7E-3552BF86E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08A0-4B99-4CE2-B8F0-9CE4E5258B4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A93A-2590-4395-BD7E-3552BF86E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8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08A0-4B99-4CE2-B8F0-9CE4E5258B4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A93A-2590-4395-BD7E-3552BF86E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0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08A0-4B99-4CE2-B8F0-9CE4E5258B4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A93A-2590-4395-BD7E-3552BF86E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9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08A0-4B99-4CE2-B8F0-9CE4E5258B4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A93A-2590-4395-BD7E-3552BF86E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7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08A0-4B99-4CE2-B8F0-9CE4E5258B4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A93A-2590-4395-BD7E-3552BF86E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7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08A0-4B99-4CE2-B8F0-9CE4E5258B4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A93A-2590-4395-BD7E-3552BF86E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9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08A0-4B99-4CE2-B8F0-9CE4E5258B4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A93A-2590-4395-BD7E-3552BF86E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1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08A0-4B99-4CE2-B8F0-9CE4E5258B4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A93A-2590-4395-BD7E-3552BF86E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2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08A0-4B99-4CE2-B8F0-9CE4E5258B4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A93A-2590-4395-BD7E-3552BF86E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8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08A0-4B99-4CE2-B8F0-9CE4E5258B4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A93A-2590-4395-BD7E-3552BF86E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8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408A0-4B99-4CE2-B8F0-9CE4E5258B4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EA93A-2590-4395-BD7E-3552BF86E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8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Interactive Notebook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11/1/2018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Birth of King Cotton</a:t>
            </a:r>
          </a:p>
          <a:p>
            <a:r>
              <a:rPr lang="en-US" dirty="0">
                <a:solidFill>
                  <a:schemeClr val="bg1"/>
                </a:solidFill>
              </a:rPr>
              <a:t>This will be one page</a:t>
            </a:r>
          </a:p>
        </p:txBody>
      </p:sp>
    </p:spTree>
    <p:extLst>
      <p:ext uri="{BB962C8B-B14F-4D97-AF65-F5344CB8AC3E}">
        <p14:creationId xmlns:p14="http://schemas.microsoft.com/office/powerpoint/2010/main" val="29512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“Cotton Kingdom”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Cotton fueled </a:t>
            </a:r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>
                <a:solidFill>
                  <a:srgbClr val="FFFF00"/>
                </a:solidFill>
              </a:rPr>
              <a:t> ENTIRE American market economy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Southern planters sold the cotton and used the income to purchase supplies from the West and goods and services from the North.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Northern factories made money by turning raw cotton into cloth and northern merchants profited from shipping the cotton and reshipping the finished textiles</a:t>
            </a:r>
          </a:p>
        </p:txBody>
      </p:sp>
    </p:spTree>
    <p:extLst>
      <p:ext uri="{BB962C8B-B14F-4D97-AF65-F5344CB8AC3E}">
        <p14:creationId xmlns:p14="http://schemas.microsoft.com/office/powerpoint/2010/main" val="29960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“Cotton Kingdom”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Slavery </a:t>
            </a:r>
            <a:r>
              <a:rPr lang="en-US" dirty="0">
                <a:solidFill>
                  <a:schemeClr val="bg1"/>
                </a:solidFill>
              </a:rPr>
              <a:t>may have only be happening on a large scale in the South, but it truly </a:t>
            </a:r>
            <a:r>
              <a:rPr lang="en-US" dirty="0">
                <a:solidFill>
                  <a:srgbClr val="FFFF00"/>
                </a:solidFill>
              </a:rPr>
              <a:t>was a NATIONAL institution</a:t>
            </a:r>
            <a:r>
              <a:rPr lang="en-US" dirty="0">
                <a:solidFill>
                  <a:schemeClr val="bg1"/>
                </a:solidFill>
              </a:rPr>
              <a:t> because it impacted the Northern AND Southern economies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That is an incredibly important thing to keep in mind, slavery had influence throughout the entire nation!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2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“Cotton Kingdom”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With the growth of cotton there </a:t>
            </a:r>
            <a:r>
              <a:rPr lang="en-US" dirty="0">
                <a:solidFill>
                  <a:srgbClr val="FFFF00"/>
                </a:solidFill>
              </a:rPr>
              <a:t>was a shift of economic power from the "upper south" to the "lower south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Tobacco production in the “upper south” became more and more inconsistent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Tobacco devastated soil, which is why harvests were inconsistent </a:t>
            </a: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8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uta.fi/FAST/US1/REF/images/dialects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8964"/>
            <a:ext cx="887913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99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“Cotton Kingdom”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importation of slaves was banned in 1808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“upper south” functioned as the slave trading region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Slave codes also helped to ensure that Southern plantations continued to have major slave populations </a:t>
            </a:r>
          </a:p>
        </p:txBody>
      </p:sp>
    </p:spTree>
    <p:extLst>
      <p:ext uri="{BB962C8B-B14F-4D97-AF65-F5344CB8AC3E}">
        <p14:creationId xmlns:p14="http://schemas.microsoft.com/office/powerpoint/2010/main" val="39607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spartacus.schoolnet.co.uk/USASa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71800"/>
            <a:ext cx="44196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3.ggpht.com/-wlOxtw32uqM/TUA4zfVZkVI/AAAAAAAADnY/dEvLHgK6Hvs/s0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28" y="76200"/>
            <a:ext cx="528767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ache2.artprintimages.com/lrg/29/2943/KXKRD00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64" y="3328988"/>
            <a:ext cx="2646759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535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0" descr="tch06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525"/>
            <a:ext cx="5105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 Box 1027"/>
          <p:cNvSpPr txBox="1">
            <a:spLocks noChangeArrowheads="1"/>
          </p:cNvSpPr>
          <p:nvPr/>
        </p:nvSpPr>
        <p:spPr bwMode="auto">
          <a:xfrm>
            <a:off x="6629400" y="914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9093" name="Text Box 1029"/>
          <p:cNvSpPr txBox="1">
            <a:spLocks noChangeArrowheads="1"/>
          </p:cNvSpPr>
          <p:nvPr/>
        </p:nvSpPr>
        <p:spPr bwMode="auto">
          <a:xfrm>
            <a:off x="5715000" y="1828800"/>
            <a:ext cx="3276600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Because slave labor produced the cotton, </a:t>
            </a:r>
            <a:r>
              <a:rPr lang="en-US" sz="3200" dirty="0">
                <a:solidFill>
                  <a:srgbClr val="FFFF00"/>
                </a:solidFill>
              </a:rPr>
              <a:t>increasing exports strengthened the slave system </a:t>
            </a:r>
            <a:r>
              <a:rPr lang="en-US" sz="3200" dirty="0">
                <a:solidFill>
                  <a:schemeClr val="bg1"/>
                </a:solidFill>
              </a:rPr>
              <a:t>itself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73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“Cotton Kingdom”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South </a:t>
            </a:r>
            <a:r>
              <a:rPr lang="en-US" dirty="0">
                <a:solidFill>
                  <a:srgbClr val="FFFF00"/>
                </a:solidFill>
              </a:rPr>
              <a:t>did not have the same levels of transportation develops as the North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This would be a HUGE factor in the Civil War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Almost all cotton </a:t>
            </a:r>
            <a:r>
              <a:rPr lang="en-US" dirty="0">
                <a:solidFill>
                  <a:srgbClr val="FFFF00"/>
                </a:solidFill>
              </a:rPr>
              <a:t>exports traveled by sea</a:t>
            </a:r>
            <a:r>
              <a:rPr lang="en-US" dirty="0">
                <a:solidFill>
                  <a:schemeClr val="bg1"/>
                </a:solidFill>
              </a:rPr>
              <a:t> and went through:</a:t>
            </a:r>
          </a:p>
          <a:p>
            <a:r>
              <a:rPr lang="en-US" dirty="0">
                <a:solidFill>
                  <a:schemeClr val="bg1"/>
                </a:solidFill>
              </a:rPr>
              <a:t>Mobile, Alabama </a:t>
            </a:r>
          </a:p>
          <a:p>
            <a:r>
              <a:rPr lang="en-US" dirty="0">
                <a:solidFill>
                  <a:schemeClr val="bg1"/>
                </a:solidFill>
              </a:rPr>
              <a:t>New Orleans, Louisiana </a:t>
            </a:r>
          </a:p>
          <a:p>
            <a:r>
              <a:rPr lang="en-US" dirty="0">
                <a:solidFill>
                  <a:schemeClr val="bg1"/>
                </a:solidFill>
              </a:rPr>
              <a:t>Charleston, South Carolina</a:t>
            </a:r>
          </a:p>
        </p:txBody>
      </p:sp>
    </p:spTree>
    <p:extLst>
      <p:ext uri="{BB962C8B-B14F-4D97-AF65-F5344CB8AC3E}">
        <p14:creationId xmlns:p14="http://schemas.microsoft.com/office/powerpoint/2010/main" val="38873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334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334306"/>
            <a:ext cx="9144000" cy="3523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Birth of the “Cotton Kingdom”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304461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“Cotton Kingdom”</a:t>
            </a:r>
          </a:p>
        </p:txBody>
      </p:sp>
    </p:spTree>
    <p:extLst>
      <p:ext uri="{BB962C8B-B14F-4D97-AF65-F5344CB8AC3E}">
        <p14:creationId xmlns:p14="http://schemas.microsoft.com/office/powerpoint/2010/main" val="416490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Birth of “Cotton Kingdom”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During the late 18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and early 19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century the South was undergoing massive changes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Like the Northeast these changes are largely influenced and caused by technology</a:t>
            </a:r>
          </a:p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“cotton kingdom” was the cotton-producing region of the southern United States </a:t>
            </a:r>
            <a:r>
              <a:rPr lang="en-US" dirty="0">
                <a:solidFill>
                  <a:schemeClr val="bg1"/>
                </a:solidFill>
              </a:rPr>
              <a:t>up until the Civil War</a:t>
            </a:r>
          </a:p>
        </p:txBody>
      </p:sp>
    </p:spTree>
    <p:extLst>
      <p:ext uri="{BB962C8B-B14F-4D97-AF65-F5344CB8AC3E}">
        <p14:creationId xmlns:p14="http://schemas.microsoft.com/office/powerpoint/2010/main" val="383138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Birth of “Cotton Kingdom”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“King Cotton” or the “cotton kingdom” would be the term(s) used to describe much of the South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 particular the deep South and the Southwest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“cotton kingdom” expanded</a:t>
            </a:r>
            <a:r>
              <a:rPr lang="en-US" dirty="0">
                <a:solidFill>
                  <a:schemeClr val="bg1"/>
                </a:solidFill>
              </a:rPr>
              <a:t> greatly </a:t>
            </a:r>
            <a:r>
              <a:rPr lang="en-US" dirty="0">
                <a:solidFill>
                  <a:srgbClr val="FFFF00"/>
                </a:solidFill>
              </a:rPr>
              <a:t>after the Louisiana Purchase </a:t>
            </a:r>
          </a:p>
        </p:txBody>
      </p:sp>
    </p:spTree>
    <p:extLst>
      <p:ext uri="{BB962C8B-B14F-4D97-AF65-F5344CB8AC3E}">
        <p14:creationId xmlns:p14="http://schemas.microsoft.com/office/powerpoint/2010/main" val="12942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nattosect.files.wordpress.com/2011/11/cotton-kingdom-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6" y="609600"/>
            <a:ext cx="8776564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Birth of “Cotton Kingdom”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Cotton was very time intensive to harvest and clean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Dependence on cotton and </a:t>
            </a:r>
            <a:r>
              <a:rPr lang="en-US" dirty="0">
                <a:solidFill>
                  <a:srgbClr val="FFFF00"/>
                </a:solidFill>
              </a:rPr>
              <a:t>slavery had </a:t>
            </a:r>
            <a:r>
              <a:rPr lang="en-US" dirty="0">
                <a:solidFill>
                  <a:schemeClr val="bg1"/>
                </a:solidFill>
              </a:rPr>
              <a:t>actually </a:t>
            </a:r>
            <a:r>
              <a:rPr lang="en-US" dirty="0">
                <a:solidFill>
                  <a:srgbClr val="FFFF00"/>
                </a:solidFill>
              </a:rPr>
              <a:t>been declining in the 1780’s and 1790’s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Slavery and cotton production exploded with the invention of the cotton gin </a:t>
            </a:r>
          </a:p>
        </p:txBody>
      </p:sp>
    </p:spTree>
    <p:extLst>
      <p:ext uri="{BB962C8B-B14F-4D97-AF65-F5344CB8AC3E}">
        <p14:creationId xmlns:p14="http://schemas.microsoft.com/office/powerpoint/2010/main" val="353549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Cotton Gin</a:t>
            </a:r>
          </a:p>
        </p:txBody>
      </p:sp>
      <p:pic>
        <p:nvPicPr>
          <p:cNvPr id="2050" name="Picture 2" descr="http://ospenterprises.com/southernblock/images/cotton%20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752600"/>
            <a:ext cx="8067675" cy="485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Cotton Gin</a:t>
            </a:r>
            <a:endParaRPr lang="en-US" dirty="0"/>
          </a:p>
        </p:txBody>
      </p:sp>
      <p:pic>
        <p:nvPicPr>
          <p:cNvPr id="5122" name="Picture 2" descr="http://4.bp.blogspot.com/-6S52Oq08jXs/UBfRqzBhO-I/AAAAAAAAK9E/Htf9j0jpKGo/s1600/cotton+gin.ti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553200" cy="502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Birth of “Cotton Kingdom”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invention of the cotton gin made cotton production easier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growth of Northern textile production created</a:t>
            </a:r>
            <a:r>
              <a:rPr lang="en-US" dirty="0">
                <a:solidFill>
                  <a:schemeClr val="bg1"/>
                </a:solidFill>
              </a:rPr>
              <a:t> a major </a:t>
            </a:r>
            <a:r>
              <a:rPr lang="en-US" dirty="0">
                <a:solidFill>
                  <a:srgbClr val="FFFF00"/>
                </a:solidFill>
              </a:rPr>
              <a:t>market for</a:t>
            </a:r>
            <a:r>
              <a:rPr lang="en-US" dirty="0">
                <a:solidFill>
                  <a:schemeClr val="bg1"/>
                </a:solidFill>
              </a:rPr>
              <a:t> Southern </a:t>
            </a:r>
            <a:r>
              <a:rPr lang="en-US" dirty="0">
                <a:solidFill>
                  <a:srgbClr val="FFFF00"/>
                </a:solidFill>
              </a:rPr>
              <a:t>cotton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Britain </a:t>
            </a:r>
            <a:r>
              <a:rPr lang="en-US" dirty="0">
                <a:solidFill>
                  <a:schemeClr val="bg1"/>
                </a:solidFill>
              </a:rPr>
              <a:t>was also </a:t>
            </a:r>
            <a:r>
              <a:rPr lang="en-US" dirty="0">
                <a:solidFill>
                  <a:srgbClr val="FFFF00"/>
                </a:solidFill>
              </a:rPr>
              <a:t>dependent on Southern Cotton </a:t>
            </a:r>
          </a:p>
        </p:txBody>
      </p:sp>
    </p:spTree>
    <p:extLst>
      <p:ext uri="{BB962C8B-B14F-4D97-AF65-F5344CB8AC3E}">
        <p14:creationId xmlns:p14="http://schemas.microsoft.com/office/powerpoint/2010/main" val="384689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4740</TotalTime>
  <Words>476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Interactive Notebook Setup</vt:lpstr>
      <vt:lpstr>PowerPoint Presentation</vt:lpstr>
      <vt:lpstr>The Birth of “Cotton Kingdom”</vt:lpstr>
      <vt:lpstr>The Birth of “Cotton Kingdom”</vt:lpstr>
      <vt:lpstr>PowerPoint Presentation</vt:lpstr>
      <vt:lpstr>The Birth of “Cotton Kingdom”</vt:lpstr>
      <vt:lpstr>The Cotton Gin</vt:lpstr>
      <vt:lpstr>The Cotton Gin</vt:lpstr>
      <vt:lpstr>The Birth of “Cotton Kingdom”</vt:lpstr>
      <vt:lpstr>The “Cotton Kingdom”</vt:lpstr>
      <vt:lpstr>The “Cotton Kingdom”</vt:lpstr>
      <vt:lpstr>The “Cotton Kingdom”</vt:lpstr>
      <vt:lpstr>PowerPoint Presentation</vt:lpstr>
      <vt:lpstr>The “Cotton Kingdom”</vt:lpstr>
      <vt:lpstr>PowerPoint Presentation</vt:lpstr>
      <vt:lpstr>PowerPoint Presentation</vt:lpstr>
      <vt:lpstr>The “Cotton Kingdom”</vt:lpstr>
    </vt:vector>
  </TitlesOfParts>
  <Company>Tucson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Pfannenstiel, Andrew</dc:creator>
  <cp:lastModifiedBy>Pfannenstiel, Andrew</cp:lastModifiedBy>
  <cp:revision>91</cp:revision>
  <dcterms:created xsi:type="dcterms:W3CDTF">2016-10-19T22:38:57Z</dcterms:created>
  <dcterms:modified xsi:type="dcterms:W3CDTF">2018-11-05T15:16:15Z</dcterms:modified>
</cp:coreProperties>
</file>