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>
      <p:cViewPr varScale="1">
        <p:scale>
          <a:sx n="105" d="100"/>
          <a:sy n="105" d="100"/>
        </p:scale>
        <p:origin x="120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19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Relationship Id="rId8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Reason Britain needed to create unpopular taxes</a:t>
            </a:r>
            <a:endParaRPr lang="en-US" sz="6000" b="1" dirty="0"/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British acts that lead to the forming of the 1st Continental Congress</a:t>
            </a:r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2286000"/>
            <a:ext cx="9296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-</a:t>
            </a:r>
            <a:r>
              <a:rPr lang="en-US" sz="6000" b="1" dirty="0" smtClean="0">
                <a:solidFill>
                  <a:srgbClr val="FFFF00"/>
                </a:solidFill>
              </a:rPr>
              <a:t>The </a:t>
            </a:r>
            <a:r>
              <a:rPr lang="en-US" sz="6000" b="1" dirty="0">
                <a:solidFill>
                  <a:srgbClr val="FFFF00"/>
                </a:solidFill>
              </a:rPr>
              <a:t>Boston Port Act</a:t>
            </a:r>
            <a:br>
              <a:rPr lang="en-US" sz="6000" b="1" dirty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-The </a:t>
            </a:r>
            <a:r>
              <a:rPr lang="en-US" sz="6000" b="1" dirty="0">
                <a:solidFill>
                  <a:srgbClr val="FFFF00"/>
                </a:solidFill>
              </a:rPr>
              <a:t>Massachusetts Government Act</a:t>
            </a:r>
            <a:br>
              <a:rPr lang="en-US" sz="6000" b="1" dirty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-The </a:t>
            </a:r>
            <a:r>
              <a:rPr lang="en-US" sz="6000" b="1" dirty="0">
                <a:solidFill>
                  <a:srgbClr val="FFFF00"/>
                </a:solidFill>
              </a:rPr>
              <a:t>Administration of Justice Act</a:t>
            </a:r>
            <a:br>
              <a:rPr lang="en-US" sz="6000" b="1" dirty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-The Quebec Act </a:t>
            </a:r>
            <a:endParaRPr lang="en-US" sz="6000" b="1" dirty="0"/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British Act that outlawed further westward expansion after the French and Indian War</a:t>
            </a:r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NAME OF AMERICAN ARMY DURING THE REVOLUTIONARY WAR</a:t>
            </a:r>
            <a:endParaRPr lang="en-US" sz="6000" b="1" dirty="0"/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Most enslaved were really fighting for this</a:t>
            </a:r>
            <a:endParaRPr lang="en-US" sz="6000" b="1" dirty="0"/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British loss that brought major fighting in the War of Independence to an </a:t>
            </a:r>
            <a:r>
              <a:rPr lang="en-US" sz="6000" b="1" dirty="0" smtClean="0"/>
              <a:t>end</a:t>
            </a:r>
            <a:endParaRPr lang="en-US" sz="6000" b="1" dirty="0"/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OFFER OF FREEDOM IN EXCHANGE FOR FIGHTING FOR BRITISH</a:t>
            </a:r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American victory which lead the French to began supporting the Americans</a:t>
            </a:r>
            <a:endParaRPr lang="en-US" sz="6000" dirty="0"/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TYPE OF WORK DONE BY SOUTHERN SLAVES</a:t>
            </a:r>
            <a:endParaRPr lang="en-US" sz="6000" b="1" dirty="0"/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latin typeface="Benguiat Frisky" pitchFamily="66" charset="0"/>
              </a:rPr>
              <a:t>JEOPARDY!</a:t>
            </a:r>
            <a:endParaRPr lang="en-US" sz="32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5" action="ppaction://hlinksldjump"/>
              </a:rPr>
              <a:t>100</a:t>
            </a:r>
            <a:endParaRPr lang="en-US" sz="3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100</a:t>
            </a:r>
            <a:endParaRPr lang="en-US" sz="36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3" action="ppaction://hlinksldjump"/>
              </a:rPr>
              <a:t>200</a:t>
            </a:r>
            <a:endParaRPr lang="en-US" sz="360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200</a:t>
            </a:r>
            <a:endParaRPr lang="en-US" sz="3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200</a:t>
            </a:r>
            <a:endParaRPr lang="en-US" sz="3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300</a:t>
            </a:r>
            <a:endParaRPr lang="en-US" sz="36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300</a:t>
            </a:r>
            <a:endParaRPr lang="en-US" sz="36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3" action="ppaction://hlinksldjump"/>
              </a:rPr>
              <a:t>400</a:t>
            </a:r>
            <a:endParaRPr lang="en-US" sz="360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400</a:t>
            </a:r>
            <a:endParaRPr lang="en-US" sz="36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400</a:t>
            </a:r>
            <a:endParaRPr lang="en-US" sz="36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400</a:t>
            </a:r>
            <a:endParaRPr lang="en-US" sz="36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500</a:t>
            </a:r>
            <a:endParaRPr lang="en-US" sz="360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500</a:t>
            </a:r>
            <a:endParaRPr lang="en-US" sz="36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500</a:t>
            </a:r>
            <a:endParaRPr lang="en-US" sz="36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2" action="ppaction://hlinksldjump"/>
              </a:rPr>
              <a:t>500</a:t>
            </a:r>
            <a:endParaRPr lang="en-US" sz="36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3" action="ppaction://hlinksldjump"/>
              </a:rPr>
              <a:t>500</a:t>
            </a:r>
            <a:endParaRPr lang="en-US" sz="36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FRENCH &amp; INDIAN WAR AND CONTINENAL CONGRESS</a:t>
            </a:r>
            <a:endParaRPr lang="en-US" sz="1200" b="1" dirty="0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 smtClean="0"/>
              <a:t>Taxes</a:t>
            </a:r>
            <a:endParaRPr lang="en-US" sz="1600" b="1" dirty="0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Revolution and War of Independence</a:t>
            </a:r>
            <a:endParaRPr lang="en-US" sz="1400" b="1" dirty="0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Colonial Slavery</a:t>
            </a:r>
            <a:endParaRPr lang="en-US" sz="2000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En</a:t>
            </a:r>
            <a:r>
              <a:rPr lang="en-US" sz="1400" dirty="0" smtClean="0"/>
              <a:t>lightenment</a:t>
            </a:r>
            <a:endParaRPr lang="en-US" sz="1400" dirty="0"/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Random</a:t>
            </a:r>
            <a:endParaRPr lang="en-US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3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4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name given to the journey from Africa to the New World</a:t>
            </a:r>
            <a:endParaRPr lang="en-US" sz="6000" b="1" dirty="0"/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Major reason wealthy Northerners owned slaves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Biggest reason slavery was different in North </a:t>
            </a:r>
            <a:r>
              <a:rPr lang="en-US" sz="6000" b="1" smtClean="0"/>
              <a:t>and South</a:t>
            </a:r>
            <a:endParaRPr lang="en-US" sz="6000" b="1" dirty="0"/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Daily Double!!!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type of work done by most northern slaves</a:t>
            </a:r>
            <a:endParaRPr lang="en-US" sz="6000" b="1" dirty="0"/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Believed in Individual Rights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Believed </a:t>
            </a:r>
            <a:r>
              <a:rPr lang="en-US" sz="6000" b="1" dirty="0"/>
              <a:t>in Checks and Balances in Government</a:t>
            </a: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2438400"/>
            <a:ext cx="7772400" cy="1143000"/>
          </a:xfrm>
        </p:spPr>
        <p:txBody>
          <a:bodyPr/>
          <a:lstStyle/>
          <a:p>
            <a:r>
              <a:rPr lang="en-US" sz="6000" b="1" dirty="0"/>
              <a:t>Believed in </a:t>
            </a:r>
            <a:r>
              <a:rPr lang="en-US" sz="6000" b="1" dirty="0" smtClean="0"/>
              <a:t>Popular Sovereignty </a:t>
            </a:r>
            <a:endParaRPr lang="en-US" sz="6000" b="1" dirty="0"/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r>
              <a:rPr lang="en-US" sz="6000" b="1" dirty="0"/>
              <a:t>Believed </a:t>
            </a:r>
            <a:r>
              <a:rPr lang="en-US" sz="6000" b="1" dirty="0" smtClean="0"/>
              <a:t>in the Social Contract</a:t>
            </a:r>
            <a:endParaRPr lang="en-US" sz="6000" b="1" dirty="0"/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Believed in Free Market Economics</a:t>
            </a: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Simpson’s Hometown</a:t>
            </a:r>
            <a:endParaRPr lang="en-US" sz="6000" b="1" dirty="0"/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NBA superstar who was in Space Jam</a:t>
            </a:r>
            <a:endParaRPr lang="en-US" sz="6000" dirty="0"/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Christmas themed action movie starring Bruce Willis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/>
              <a:t>The NBA’s all time leading scorer</a:t>
            </a:r>
            <a:endParaRPr lang="en-US" dirty="0"/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The 16</a:t>
            </a:r>
            <a:r>
              <a:rPr lang="en-US" b="1" baseline="30000" dirty="0" smtClean="0"/>
              <a:t>th</a:t>
            </a:r>
            <a:r>
              <a:rPr lang="en-US" b="1" dirty="0" smtClean="0"/>
              <a:t> President of the United States</a:t>
            </a:r>
            <a:endParaRPr lang="en-US" dirty="0"/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Group that lost the MOST during the F &amp; I War</a:t>
            </a:r>
            <a:endParaRPr lang="en-US" sz="6000" b="1" dirty="0"/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attempt to peacefully resolve issues with Britain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TWO </a:t>
            </a:r>
            <a:r>
              <a:rPr lang="en-US" sz="6000" b="1" dirty="0"/>
              <a:t>actions taken by the 1</a:t>
            </a:r>
            <a:r>
              <a:rPr lang="en-US" sz="6000" b="1" baseline="30000" dirty="0"/>
              <a:t>st</a:t>
            </a:r>
            <a:r>
              <a:rPr lang="en-US" sz="6000" b="1" dirty="0"/>
              <a:t> Continental Congress</a:t>
            </a: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THREE </a:t>
            </a:r>
            <a:r>
              <a:rPr lang="en-US" sz="6000" b="1" dirty="0"/>
              <a:t>actions taken by the </a:t>
            </a:r>
            <a:r>
              <a:rPr lang="en-US" sz="6000" b="1" dirty="0" smtClean="0"/>
              <a:t>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 </a:t>
            </a:r>
            <a:r>
              <a:rPr lang="en-US" sz="6000" b="1" dirty="0"/>
              <a:t>Continental Congress</a:t>
            </a:r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Gains of the Colonist from the F &amp; I War</a:t>
            </a:r>
            <a:endParaRPr lang="en-US" sz="6000" b="1" dirty="0"/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direct tax on essentially all paper goods. </a:t>
            </a:r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634</Words>
  <Application>Microsoft Office PowerPoint</Application>
  <PresentationFormat>On-screen Show (4:3)</PresentationFormat>
  <Paragraphs>175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Benguiat Frisky</vt:lpstr>
      <vt:lpstr>Times New Roman</vt:lpstr>
      <vt:lpstr>Default Design</vt:lpstr>
      <vt:lpstr>JEOPARDY!</vt:lpstr>
      <vt:lpstr>PowerPoint Presentation</vt:lpstr>
      <vt:lpstr>Daily Double Graphic and Sound Effect!</vt:lpstr>
      <vt:lpstr>Group that lost the MOST during the F &amp; I War</vt:lpstr>
      <vt:lpstr>The attempt to peacefully resolve issues with Britain</vt:lpstr>
      <vt:lpstr>TWO actions taken by the 1st Continental Congress</vt:lpstr>
      <vt:lpstr>THREE actions taken by the 2ND  Continental Congress</vt:lpstr>
      <vt:lpstr>Gains of the Colonist from the F &amp; I War</vt:lpstr>
      <vt:lpstr>The direct tax on essentially all paper goods. </vt:lpstr>
      <vt:lpstr>Reason Britain needed to create unpopular taxes</vt:lpstr>
      <vt:lpstr>The British acts that lead to the forming of the 1st Continental Congress</vt:lpstr>
      <vt:lpstr>-The Boston Port Act -The Massachusetts Government Act -The Administration of Justice Act -The Quebec Act </vt:lpstr>
      <vt:lpstr>The British Act that outlawed further westward expansion after the French and Indian War</vt:lpstr>
      <vt:lpstr>NAME OF AMERICAN ARMY DURING THE REVOLUTIONARY WAR</vt:lpstr>
      <vt:lpstr>Most enslaved were really fighting for this</vt:lpstr>
      <vt:lpstr>The British loss that brought major fighting in the War of Independence to an end</vt:lpstr>
      <vt:lpstr>OFFER OF FREEDOM IN EXCHANGE FOR FIGHTING FOR BRITISH</vt:lpstr>
      <vt:lpstr>The American victory which lead the French to began supporting the Americans</vt:lpstr>
      <vt:lpstr>TYPE OF WORK DONE BY SOUTHERN SLAVES</vt:lpstr>
      <vt:lpstr>The name given to the journey from Africa to the New World</vt:lpstr>
      <vt:lpstr>Major reason wealthy Northerners owned slaves</vt:lpstr>
      <vt:lpstr>Biggest reason slavery was different in North and South</vt:lpstr>
      <vt:lpstr>The type of work done by most northern slaves</vt:lpstr>
      <vt:lpstr>Believed in Individual Rights</vt:lpstr>
      <vt:lpstr>Believed in Checks and Balances in Government</vt:lpstr>
      <vt:lpstr>Believed in Popular Sovereignty </vt:lpstr>
      <vt:lpstr>Believed in the Social Contract</vt:lpstr>
      <vt:lpstr>Believed in Free Market Economics</vt:lpstr>
      <vt:lpstr>The Simpson’s Hometown</vt:lpstr>
      <vt:lpstr>The NBA superstar who was in Space Jam</vt:lpstr>
      <vt:lpstr>The Christmas themed action movie starring Bruce Willis</vt:lpstr>
      <vt:lpstr>The NBA’s all time leading scorer</vt:lpstr>
      <vt:lpstr>The 16th President of the United States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Pfannenstiel, Andrew</cp:lastModifiedBy>
  <cp:revision>100</cp:revision>
  <dcterms:created xsi:type="dcterms:W3CDTF">2000-09-05T02:28:20Z</dcterms:created>
  <dcterms:modified xsi:type="dcterms:W3CDTF">2018-10-03T16:12:31Z</dcterms:modified>
</cp:coreProperties>
</file>