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50" d="100"/>
          <a:sy n="50" d="100"/>
        </p:scale>
        <p:origin x="192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definition of Manifest Destiny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definition of Popular Sovereignty </a:t>
            </a:r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/>
          <a:lstStyle/>
          <a:p>
            <a:r>
              <a:rPr lang="en-US" sz="6000" b="1" dirty="0"/>
              <a:t>Two approaches to the “Indian Problem”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Name given to the forced removal of Cherokee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Nickname given to the Southern U.S.  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Invention that led to an increase in slavery</a:t>
            </a:r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areas dependent of Southern Cotton</a:t>
            </a:r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/>
              <a:t>Role of Northern States </a:t>
            </a:r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/>
              <a:t>What are two justifications for slavery used in the US</a:t>
            </a:r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groups that were empowered by the 2</a:t>
            </a:r>
            <a:r>
              <a:rPr lang="en-US" sz="6000" b="1" baseline="30000" dirty="0"/>
              <a:t>nd</a:t>
            </a:r>
            <a:r>
              <a:rPr lang="en-US" sz="6000" b="1" dirty="0"/>
              <a:t> Great Awakening</a:t>
            </a:r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13" action="ppaction://hlinksldjump"/>
              </a:rPr>
              <a:t>200</a:t>
            </a:r>
            <a:endParaRPr lang="en-US" sz="36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2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3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Important Terms &amp; Vocab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Manifest Destiny and Western Expansion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/>
              <a:t>Growth of American </a:t>
            </a:r>
            <a:r>
              <a:rPr lang="en-US" sz="1400" b="1" dirty="0"/>
              <a:t>Slavery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Abolition and 2</a:t>
            </a:r>
            <a:r>
              <a:rPr lang="en-US" sz="1600" b="1" baseline="30000" dirty="0"/>
              <a:t>nd</a:t>
            </a:r>
            <a:r>
              <a:rPr lang="en-US" sz="1600" b="1" dirty="0"/>
              <a:t> Great Awakening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Slavery Compromise 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Random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Role of Black Churches</a:t>
            </a: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forms of slave resistance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Difference between black and white abolitionists 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Black abolitionist learned about this year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reason the Missouri Compromise was needed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Reason the Kansas-Nebraska Act happened</a:t>
            </a: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420" y="2590800"/>
            <a:ext cx="7772400" cy="1143000"/>
          </a:xfrm>
        </p:spPr>
        <p:txBody>
          <a:bodyPr/>
          <a:lstStyle/>
          <a:p>
            <a:r>
              <a:rPr lang="en-US" sz="6000" b="1" dirty="0"/>
              <a:t>2 Details of the Missouri Compromise</a:t>
            </a: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sz="6000" b="1" dirty="0"/>
              <a:t>2 Things Proposed by the Kansas-Nebraska Act</a:t>
            </a: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3 Details of the Compromise of 1850</a:t>
            </a: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current or former WWE Superstars</a:t>
            </a: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first state</a:t>
            </a: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First president to die in office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Both of </a:t>
            </a:r>
            <a:r>
              <a:rPr lang="en-US" sz="6000" b="1"/>
              <a:t>Arizona’s nicknames</a:t>
            </a:r>
            <a:endParaRPr lang="en-US" sz="6000" b="1" dirty="0"/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planets in order</a:t>
            </a:r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Definition of Middle Passage</a:t>
            </a:r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Definition of Triangular Trade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Definition of Columbian Exchange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Definition of Black Nationalism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 b="1" dirty="0"/>
              <a:t>Definition of Afrofuturism</a:t>
            </a:r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Land purchase made in 1803 that double size of the U.S.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577</Words>
  <Application>Microsoft Office PowerPoint</Application>
  <PresentationFormat>On-screen Show (4:3)</PresentationFormat>
  <Paragraphs>175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Definition of Middle Passage</vt:lpstr>
      <vt:lpstr>Definition of Triangular Trade</vt:lpstr>
      <vt:lpstr>Definition of Columbian Exchange</vt:lpstr>
      <vt:lpstr>Definition of Black Nationalism</vt:lpstr>
      <vt:lpstr>Definition of Afrofuturism</vt:lpstr>
      <vt:lpstr>Land purchase made in 1803 that double size of the U.S.</vt:lpstr>
      <vt:lpstr>The definition of Manifest Destiny</vt:lpstr>
      <vt:lpstr>The definition of Popular Sovereignty </vt:lpstr>
      <vt:lpstr>Two approaches to the “Indian Problem”</vt:lpstr>
      <vt:lpstr>Name given to the forced removal of Cherokee</vt:lpstr>
      <vt:lpstr>Nickname given to the Southern U.S.  </vt:lpstr>
      <vt:lpstr>Invention that led to an increase in slavery</vt:lpstr>
      <vt:lpstr>Two areas dependent of Southern Cotton</vt:lpstr>
      <vt:lpstr>Role of Northern States </vt:lpstr>
      <vt:lpstr>What are two justifications for slavery used in the US</vt:lpstr>
      <vt:lpstr>Two groups that were empowered by the 2nd Great Awakening</vt:lpstr>
      <vt:lpstr>Role of Black Churches</vt:lpstr>
      <vt:lpstr>Three forms of slave resistance</vt:lpstr>
      <vt:lpstr>Difference between black and white abolitionists </vt:lpstr>
      <vt:lpstr>Three Black abolitionist learned about this year</vt:lpstr>
      <vt:lpstr>The reason the Missouri Compromise was needed</vt:lpstr>
      <vt:lpstr>Reason the Kansas-Nebraska Act happened</vt:lpstr>
      <vt:lpstr>2 Details of the Missouri Compromise</vt:lpstr>
      <vt:lpstr>2 Things Proposed by the Kansas-Nebraska Act</vt:lpstr>
      <vt:lpstr>3 Details of the Compromise of 1850</vt:lpstr>
      <vt:lpstr>Three current or former WWE Superstars</vt:lpstr>
      <vt:lpstr>The first state</vt:lpstr>
      <vt:lpstr>First president to die in office</vt:lpstr>
      <vt:lpstr>Both of Arizona’s nicknames</vt:lpstr>
      <vt:lpstr>The planets in order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Andy Pfannenstiel</cp:lastModifiedBy>
  <cp:revision>121</cp:revision>
  <dcterms:created xsi:type="dcterms:W3CDTF">2000-09-05T02:28:20Z</dcterms:created>
  <dcterms:modified xsi:type="dcterms:W3CDTF">2018-12-15T03:04:38Z</dcterms:modified>
</cp:coreProperties>
</file>